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88" r:id="rId4"/>
    <p:sldId id="290" r:id="rId5"/>
    <p:sldId id="295" r:id="rId6"/>
    <p:sldId id="291" r:id="rId7"/>
    <p:sldId id="296" r:id="rId8"/>
    <p:sldId id="292" r:id="rId9"/>
    <p:sldId id="297" r:id="rId10"/>
    <p:sldId id="298" r:id="rId11"/>
    <p:sldId id="293" r:id="rId1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30" autoAdjust="0"/>
  </p:normalViewPr>
  <p:slideViewPr>
    <p:cSldViewPr>
      <p:cViewPr>
        <p:scale>
          <a:sx n="60" d="100"/>
          <a:sy n="60" d="100"/>
        </p:scale>
        <p:origin x="-1373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0C976-0F51-4D4A-8FD3-F2681063F324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06CD7-FD7A-4A78-9AA1-EEC0F8CD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77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38FC9-F356-4179-A65C-7D5E8548B369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8124D-F576-488D-A9B6-A353BBA7C0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670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.pixabay.com/photo/2016/07/03/18/04/tech-1495181_12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/>
          <a:stretch/>
        </p:blipFill>
        <p:spPr bwMode="auto">
          <a:xfrm>
            <a:off x="-28169" y="-1692"/>
            <a:ext cx="9144000" cy="685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upload.wikimedia.org/wikipedia/commons/thumb/f/f8/2018_Samara_Oblast_gubernatorial_election_map.svg/600px-2018_Samara_Oblast_gubernatorial_election_map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upload.wikimedia.org/wikipedia/commons/thumb/f/f8/2018_Samara_Oblast_gubernatorial_election_map.svg/600px-2018_Samara_Oblast_gubernatorial_election_map.sv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upload.wikimedia.org/wikipedia/commons/thumb/f/f8/2018_Samara_Oblast_gubernatorial_election_map.svg/600px-2018_Samara_Oblast_gubernatorial_election_map.svg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upload.wikimedia.org/wikipedia/commons/thumb/f/f8/2018_Samara_Oblast_gubernatorial_election_map.svg/600px-2018_Samara_Oblast_gubernatorial_election_map.svg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://www.bezcom.ru/images/map_samara/map_400_43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700" y="7937"/>
            <a:ext cx="6241515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6" r="24156" b="25474"/>
          <a:stretch/>
        </p:blipFill>
        <p:spPr>
          <a:xfrm>
            <a:off x="6915453" y="1374126"/>
            <a:ext cx="359348" cy="32668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729844" y="1093009"/>
            <a:ext cx="108991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*Камышла</a:t>
            </a:r>
            <a:endParaRPr lang="ru-RU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Picture 6" descr="ÐÐ°ÑÑÐ¸Ð½ÐºÐ¸ Ð¿Ð¾ Ð·Ð°Ð¿ÑÐ¾ÑÑ it ÐºÐ²Ð°Ð½ÑÑÐ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187149">
            <a:off x="355242" y="547942"/>
            <a:ext cx="2164553" cy="145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ÐÐ°ÑÑÐ¸Ð½ÐºÐ¸ Ð¿Ð¾ Ð·Ð°Ð¿ÑÐ¾ÑÑ ÑÐ¾Ð±Ð¾ÐºÐ²Ð°Ð½ÑÑÐ¼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454278">
            <a:off x="82370" y="4719475"/>
            <a:ext cx="3157783" cy="164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ÐÐ°ÑÑÐ¸Ð½ÐºÐ¸ Ð¿Ð¾ Ð·Ð°Ð¿ÑÐ¾ÑÑ vr ÐºÐ²Ð°Ð½ÑÑÐ¼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19684">
            <a:off x="7377618" y="789364"/>
            <a:ext cx="1846746" cy="174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 descr="http://kvantorium37.ru/assets/files/img/m-quantum/h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4559">
            <a:off x="4703709" y="2198062"/>
            <a:ext cx="5714250" cy="571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21579" y="1963247"/>
            <a:ext cx="56765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МИНИ-ТЕХНОПАРК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71836" y="2704879"/>
            <a:ext cx="6576031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Franklin Gothic Heavy" pitchFamily="34" charset="0"/>
              </a:rPr>
              <a:t>«КВАНТУМ»</a:t>
            </a:r>
            <a:endParaRPr lang="ru-RU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Franklin Gothic Heavy" pitchFamily="34" charset="0"/>
            </a:endParaRPr>
          </a:p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Franklin Gothic Heavy" pitchFamily="34" charset="0"/>
              </a:rPr>
              <a:t>ГБОУ СОШ с. Камышла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Franklin Gothic 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16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pixabay.com/photo/2016/07/03/18/04/tech-1495181_12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/>
          <a:stretch/>
        </p:blipFill>
        <p:spPr bwMode="auto">
          <a:xfrm>
            <a:off x="7849" y="0"/>
            <a:ext cx="9144000" cy="685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"/>
            <a:ext cx="8343838" cy="6748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029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pixabay.com/photo/2016/07/03/18/04/tech-1495181_12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/>
          <a:stretch/>
        </p:blipFill>
        <p:spPr bwMode="auto">
          <a:xfrm>
            <a:off x="7849" y="0"/>
            <a:ext cx="9144000" cy="685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19" y="260648"/>
            <a:ext cx="8640961" cy="586551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Arial Narrow" pitchFamily="34" charset="0"/>
              </a:rPr>
              <a:t>Планы на второе учебное полугодие и перспективы развития:</a:t>
            </a:r>
          </a:p>
          <a:p>
            <a:pPr marL="177800" indent="-177800">
              <a:buAutoNum type="arabicPeriod"/>
            </a:pPr>
            <a:r>
              <a:rPr lang="ru-RU" sz="3600" b="1" dirty="0" smtClean="0"/>
              <a:t> Проведение </a:t>
            </a:r>
            <a:r>
              <a:rPr lang="ru-RU" sz="3600" b="1" dirty="0" smtClean="0"/>
              <a:t>выставки рисунков,</a:t>
            </a:r>
          </a:p>
          <a:p>
            <a:pPr marL="0" indent="0">
              <a:buNone/>
            </a:pPr>
            <a:r>
              <a:rPr lang="ru-RU" sz="3600" b="1" dirty="0"/>
              <a:t> </a:t>
            </a:r>
            <a:r>
              <a:rPr lang="ru-RU" sz="3600" b="1" dirty="0" smtClean="0"/>
              <a:t>выполненных на графическом планшете (март 2021 г.)</a:t>
            </a:r>
          </a:p>
          <a:p>
            <a:pPr marL="0" indent="0">
              <a:buNone/>
            </a:pPr>
            <a:r>
              <a:rPr lang="ru-RU" sz="3600" b="1" dirty="0" smtClean="0"/>
              <a:t>2. Реализация проекта «Дарим </a:t>
            </a:r>
            <a:r>
              <a:rPr lang="ru-RU" sz="3600" b="1" dirty="0" smtClean="0"/>
              <a:t>Добро» (изготовление </a:t>
            </a:r>
            <a:r>
              <a:rPr lang="ru-RU" sz="3600" b="1" dirty="0" smtClean="0"/>
              <a:t>игрушек на лазерном станке для детей-сирот, обучающихся в Коррекционной школе-интернат с. Камышла (январь-февраль 2021 г.) </a:t>
            </a:r>
          </a:p>
          <a:p>
            <a:pPr marL="0" indent="0">
              <a:buNone/>
            </a:pPr>
            <a:r>
              <a:rPr lang="ru-RU" sz="3600" b="1" dirty="0" smtClean="0"/>
              <a:t>3. Участие в окружных, областных конкурсах технической направленности.   </a:t>
            </a:r>
          </a:p>
        </p:txBody>
      </p:sp>
    </p:spTree>
    <p:extLst>
      <p:ext uri="{BB962C8B-B14F-4D97-AF65-F5344CB8AC3E}">
        <p14:creationId xmlns:p14="http://schemas.microsoft.com/office/powerpoint/2010/main" val="3875727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.pixabay.com/photo/2016/07/03/18/04/tech-1495181_12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/>
          <a:stretch/>
        </p:blipFill>
        <p:spPr bwMode="auto">
          <a:xfrm>
            <a:off x="7849" y="0"/>
            <a:ext cx="9144000" cy="685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st.vkonline.ru/image/w1200/h900/fixed/b2b0cbaf-bd5d-4fa5-af1b-01533f53eac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74"/>
          <a:stretch/>
        </p:blipFill>
        <p:spPr bwMode="auto">
          <a:xfrm>
            <a:off x="797131" y="1844824"/>
            <a:ext cx="7846083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un9-25.userapi.com/c638819/v638819975/4434e/L3r1_RoRld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76" y="0"/>
            <a:ext cx="7905638" cy="1988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92267" y="5877272"/>
            <a:ext cx="7175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ГБОУ СОШ с. Камышла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667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pixabay.com/photo/2016/07/03/18/04/tech-1495181_12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/>
          <a:stretch/>
        </p:blipFill>
        <p:spPr bwMode="auto">
          <a:xfrm>
            <a:off x="7849" y="0"/>
            <a:ext cx="9144000" cy="685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49" y="0"/>
            <a:ext cx="9144000" cy="61261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Arial Narrow" pitchFamily="34" charset="0"/>
              </a:rPr>
              <a:t>Перечень программ,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Arial Narrow" pitchFamily="34" charset="0"/>
              </a:rPr>
              <a:t>реализуемых в рамках мини-технопарка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Arial Narrow" pitchFamily="34" charset="0"/>
              </a:rPr>
              <a:t>при СП «Созвездие» ГБОУ СОШ с. Камышла:</a:t>
            </a:r>
          </a:p>
          <a:p>
            <a:pPr marL="0" indent="0">
              <a:buNone/>
            </a:pPr>
            <a:r>
              <a:rPr lang="ru-RU" sz="3600" b="1" dirty="0" smtClean="0"/>
              <a:t>1. Юный техник</a:t>
            </a:r>
          </a:p>
          <a:p>
            <a:pPr marL="0" indent="0">
              <a:buNone/>
            </a:pPr>
            <a:r>
              <a:rPr lang="ru-RU" sz="3600" b="1" dirty="0" smtClean="0"/>
              <a:t>2. Мир </a:t>
            </a:r>
            <a:r>
              <a:rPr lang="ru-RU" sz="3600" b="1" dirty="0"/>
              <a:t>виртуальных </a:t>
            </a:r>
            <a:r>
              <a:rPr lang="ru-RU" sz="3600" b="1" dirty="0" smtClean="0"/>
              <a:t>реальностей</a:t>
            </a:r>
          </a:p>
          <a:p>
            <a:pPr marL="0" indent="0">
              <a:buNone/>
            </a:pPr>
            <a:r>
              <a:rPr lang="ru-RU" sz="3600" b="1" dirty="0" smtClean="0"/>
              <a:t>3. Проектирование </a:t>
            </a:r>
            <a:r>
              <a:rPr lang="ru-RU" sz="3600" b="1" dirty="0"/>
              <a:t>и изготовление моделей с </a:t>
            </a:r>
            <a:r>
              <a:rPr lang="ru-RU" sz="3600" b="1" dirty="0" smtClean="0"/>
              <a:t>использованием </a:t>
            </a:r>
            <a:r>
              <a:rPr lang="ru-RU" sz="3600" b="1" dirty="0"/>
              <a:t>фрезерного станка </a:t>
            </a: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 smtClean="0"/>
              <a:t>4. Лазерные </a:t>
            </a:r>
            <a:r>
              <a:rPr lang="ru-RU" sz="3600" b="1" dirty="0"/>
              <a:t>технологии. Резка и гравировка.</a:t>
            </a:r>
          </a:p>
        </p:txBody>
      </p:sp>
    </p:spTree>
    <p:extLst>
      <p:ext uri="{BB962C8B-B14F-4D97-AF65-F5344CB8AC3E}">
        <p14:creationId xmlns:p14="http://schemas.microsoft.com/office/powerpoint/2010/main" val="1436990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pixabay.com/photo/2016/07/03/18/04/tech-1495181_12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/>
          <a:stretch/>
        </p:blipFill>
        <p:spPr bwMode="auto">
          <a:xfrm>
            <a:off x="7849" y="0"/>
            <a:ext cx="9144000" cy="685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49" y="0"/>
            <a:ext cx="9144000" cy="61261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Arial Narrow" pitchFamily="34" charset="0"/>
              </a:rPr>
              <a:t>Мероприятия,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Arial Narrow" pitchFamily="34" charset="0"/>
              </a:rPr>
              <a:t>организуемые мини-технопарком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Arial Narrow" pitchFamily="34" charset="0"/>
              </a:rPr>
              <a:t>при СП «Созвездие» ГБОУ СОШ с. Камышла:</a:t>
            </a:r>
          </a:p>
          <a:p>
            <a:pPr marL="0" indent="0">
              <a:buNone/>
            </a:pPr>
            <a:r>
              <a:rPr lang="ru-RU" sz="3600" b="1" dirty="0" smtClean="0"/>
              <a:t>1. Экскурсии в мини-технопарк (1-4 классы)</a:t>
            </a:r>
          </a:p>
          <a:p>
            <a:pPr marL="0" indent="0">
              <a:buNone/>
            </a:pPr>
            <a:r>
              <a:rPr lang="ru-RU" sz="3600" b="1" dirty="0" smtClean="0"/>
              <a:t>2. Акция «Мастерская Деда Мороза»</a:t>
            </a:r>
          </a:p>
          <a:p>
            <a:pPr marL="0" indent="0">
              <a:buNone/>
            </a:pPr>
            <a:endParaRPr lang="ru-RU" sz="3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86" y="3068960"/>
            <a:ext cx="4388054" cy="3291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67309">
            <a:off x="4867418" y="3495710"/>
            <a:ext cx="3894763" cy="2921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5727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pixabay.com/photo/2016/07/03/18/04/tech-1495181_12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/>
          <a:stretch/>
        </p:blipFill>
        <p:spPr bwMode="auto">
          <a:xfrm>
            <a:off x="7849" y="0"/>
            <a:ext cx="9144000" cy="685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КВАНТОРИУМ\ФОТО КВАНТУМ\Камышла\IMG_20201223_1619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3354"/>
            <a:ext cx="3890491" cy="3809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9300" r="4713" b="7124"/>
          <a:stretch/>
        </p:blipFill>
        <p:spPr>
          <a:xfrm rot="5400000">
            <a:off x="334393" y="3787672"/>
            <a:ext cx="3223798" cy="2938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526" y="-28940"/>
            <a:ext cx="2563901" cy="3418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4" b="4084"/>
          <a:stretch/>
        </p:blipFill>
        <p:spPr>
          <a:xfrm rot="5400000">
            <a:off x="5656533" y="2876907"/>
            <a:ext cx="3798747" cy="303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212976"/>
            <a:ext cx="2571116" cy="3428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1829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pixabay.com/photo/2016/07/03/18/04/tech-1495181_12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/>
          <a:stretch/>
        </p:blipFill>
        <p:spPr bwMode="auto">
          <a:xfrm>
            <a:off x="7849" y="0"/>
            <a:ext cx="9144000" cy="685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0"/>
            <a:ext cx="8784977" cy="61261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Arial Narrow" pitchFamily="34" charset="0"/>
              </a:rPr>
              <a:t>Мероприятия, 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FF0000"/>
                </a:solidFill>
                <a:latin typeface="Arial Narrow" pitchFamily="34" charset="0"/>
              </a:rPr>
              <a:t>в</a:t>
            </a:r>
            <a:r>
              <a:rPr lang="ru-RU" b="1" i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Arial Narrow" pitchFamily="34" charset="0"/>
              </a:rPr>
              <a:t>которых принимали участие обучающиеся:</a:t>
            </a:r>
          </a:p>
          <a:p>
            <a:pPr marL="0" indent="0">
              <a:buNone/>
            </a:pPr>
            <a:r>
              <a:rPr lang="ru-RU" sz="3400" b="1" dirty="0" smtClean="0"/>
              <a:t>1. </a:t>
            </a:r>
            <a:r>
              <a:rPr lang="en-US" sz="3400" b="1" dirty="0" smtClean="0"/>
              <a:t>III </a:t>
            </a:r>
            <a:r>
              <a:rPr lang="ru-RU" sz="3400" b="1" dirty="0" smtClean="0"/>
              <a:t>открытый районный Конкурс мобильных роботов «</a:t>
            </a:r>
            <a:r>
              <a:rPr lang="ru-RU" sz="3400" b="1" dirty="0" err="1" smtClean="0"/>
              <a:t>УльтраБот</a:t>
            </a:r>
            <a:r>
              <a:rPr lang="ru-RU" sz="3400" b="1" dirty="0" smtClean="0"/>
              <a:t>» </a:t>
            </a:r>
            <a:r>
              <a:rPr lang="ru-RU" sz="3400" b="1" dirty="0" smtClean="0"/>
              <a:t>(</a:t>
            </a:r>
            <a:r>
              <a:rPr lang="ru-RU" sz="3400" b="1" smtClean="0"/>
              <a:t>г. Кинель</a:t>
            </a:r>
            <a:r>
              <a:rPr lang="ru-RU" sz="3400" b="1" dirty="0" smtClean="0"/>
              <a:t>)</a:t>
            </a:r>
          </a:p>
          <a:p>
            <a:pPr marL="0" indent="0">
              <a:buNone/>
            </a:pPr>
            <a:r>
              <a:rPr lang="ru-RU" sz="3400" b="1" dirty="0" smtClean="0"/>
              <a:t>2. Окружной конкурс по робототехнике </a:t>
            </a:r>
            <a:r>
              <a:rPr lang="ru-RU" sz="3400" b="1" dirty="0" smtClean="0"/>
              <a:t>(</a:t>
            </a:r>
            <a:r>
              <a:rPr lang="ru-RU" sz="3400" b="1" dirty="0" err="1" smtClean="0"/>
              <a:t>г.Похвистнево</a:t>
            </a:r>
            <a:r>
              <a:rPr lang="ru-RU" sz="3400" b="1" dirty="0" smtClean="0"/>
              <a:t>)</a:t>
            </a:r>
          </a:p>
          <a:p>
            <a:pPr marL="0" indent="0">
              <a:buNone/>
            </a:pPr>
            <a:r>
              <a:rPr lang="ru-RU" sz="3400" b="1" dirty="0" smtClean="0"/>
              <a:t>3. Областной конкурс детского творчества «Все мы – Россия!»</a:t>
            </a:r>
          </a:p>
          <a:p>
            <a:pPr marL="0" indent="0">
              <a:buNone/>
            </a:pPr>
            <a:r>
              <a:rPr lang="ru-RU" sz="3400" b="1" dirty="0" smtClean="0"/>
              <a:t>4. Областной конкурс новогодних и рождественских  композиций «Новогодняя сказка»</a:t>
            </a:r>
            <a:endParaRPr lang="ru-RU" sz="3400" b="1" dirty="0"/>
          </a:p>
        </p:txBody>
      </p:sp>
    </p:spTree>
    <p:extLst>
      <p:ext uri="{BB962C8B-B14F-4D97-AF65-F5344CB8AC3E}">
        <p14:creationId xmlns:p14="http://schemas.microsoft.com/office/powerpoint/2010/main" val="3875727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pixabay.com/photo/2016/07/03/18/04/tech-1495181_12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/>
          <a:stretch/>
        </p:blipFill>
        <p:spPr bwMode="auto">
          <a:xfrm>
            <a:off x="7849" y="0"/>
            <a:ext cx="9144000" cy="685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7394">
            <a:off x="3991448" y="311020"/>
            <a:ext cx="4759590" cy="3569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89351">
            <a:off x="5286073" y="3996634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9" r="10101"/>
          <a:stretch/>
        </p:blipFill>
        <p:spPr>
          <a:xfrm rot="5029235">
            <a:off x="1385057" y="3456053"/>
            <a:ext cx="3287040" cy="3492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4212">
            <a:off x="31478" y="321206"/>
            <a:ext cx="4039260" cy="3029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1829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pixabay.com/photo/2016/07/03/18/04/tech-1495181_12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/>
          <a:stretch/>
        </p:blipFill>
        <p:spPr bwMode="auto">
          <a:xfrm>
            <a:off x="7849" y="0"/>
            <a:ext cx="9144000" cy="685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19" y="260648"/>
            <a:ext cx="8640961" cy="586551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Arial Narrow" pitchFamily="34" charset="0"/>
              </a:rPr>
              <a:t>Проектная деятельность </a:t>
            </a:r>
            <a:r>
              <a:rPr lang="ru-RU" b="1" i="1" dirty="0">
                <a:solidFill>
                  <a:srgbClr val="FF0000"/>
                </a:solidFill>
                <a:latin typeface="Arial Narrow" pitchFamily="34" charset="0"/>
              </a:rPr>
              <a:t>о</a:t>
            </a:r>
            <a:r>
              <a:rPr lang="ru-RU" b="1" i="1" dirty="0" smtClean="0">
                <a:solidFill>
                  <a:srgbClr val="FF0000"/>
                </a:solidFill>
                <a:latin typeface="Arial Narrow" pitchFamily="34" charset="0"/>
              </a:rPr>
              <a:t>бучающихся</a:t>
            </a:r>
            <a:r>
              <a:rPr lang="ru-RU" b="1" i="1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</a:p>
          <a:p>
            <a:pPr marL="0" indent="0">
              <a:buNone/>
            </a:pPr>
            <a:r>
              <a:rPr lang="ru-RU" sz="3600" b="1" dirty="0" smtClean="0"/>
              <a:t>1. Социальный проект «Творческая мастерская Деда Мороза и Снегурочки» (декабрь 2020 г.)</a:t>
            </a:r>
          </a:p>
          <a:p>
            <a:pPr marL="0" indent="0">
              <a:buNone/>
            </a:pPr>
            <a:r>
              <a:rPr lang="ru-RU" sz="3600" b="1" dirty="0" smtClean="0"/>
              <a:t>2. Участие в школьной научно-практической конференции </a:t>
            </a:r>
            <a:r>
              <a:rPr lang="ru-RU" sz="3600" b="1" dirty="0" smtClean="0"/>
              <a:t>5-8 классов </a:t>
            </a:r>
            <a:r>
              <a:rPr lang="ru-RU" sz="3600" b="1" dirty="0" smtClean="0"/>
              <a:t>(январь-февраль 2021 г.)</a:t>
            </a:r>
          </a:p>
        </p:txBody>
      </p:sp>
    </p:spTree>
    <p:extLst>
      <p:ext uri="{BB962C8B-B14F-4D97-AF65-F5344CB8AC3E}">
        <p14:creationId xmlns:p14="http://schemas.microsoft.com/office/powerpoint/2010/main" val="3875727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pixabay.com/photo/2016/07/03/18/04/tech-1495181_12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/>
          <a:stretch/>
        </p:blipFill>
        <p:spPr bwMode="auto">
          <a:xfrm>
            <a:off x="7849" y="0"/>
            <a:ext cx="9144000" cy="685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42563">
            <a:off x="4336387" y="1583849"/>
            <a:ext cx="4922658" cy="3691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4794">
            <a:off x="-99392" y="1573482"/>
            <a:ext cx="5111552" cy="3833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18290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250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116</cp:revision>
  <cp:lastPrinted>2020-02-03T09:04:33Z</cp:lastPrinted>
  <dcterms:created xsi:type="dcterms:W3CDTF">2020-02-01T05:12:06Z</dcterms:created>
  <dcterms:modified xsi:type="dcterms:W3CDTF">2020-12-24T05:58:08Z</dcterms:modified>
</cp:coreProperties>
</file>